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242" d="100"/>
          <a:sy n="242" d="100"/>
        </p:scale>
        <p:origin x="558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5A6893C-3754-58CF-6DFF-9A5C8ADA78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37033842-CCDC-D877-8B25-102B512F32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F630047-A0C5-87F8-6F32-2559E747A3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3D9A4-31C7-4AB4-AE3D-2DFBB6914705}" type="datetimeFigureOut">
              <a:rPr kumimoji="1" lang="ja-JP" altLang="en-US" smtClean="0"/>
              <a:t>2025/4/30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58D4A95-D0D4-A941-4157-5129754F98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FD99893-3661-FBF4-D92C-3557158201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11696-6180-412A-9736-A429597A07A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852325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6288180-9622-B062-4862-6F457A5F9A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02451694-819A-1364-2033-E14B51DCAA4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D515677B-A65F-E2B4-4D22-47719250D2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3D9A4-31C7-4AB4-AE3D-2DFBB6914705}" type="datetimeFigureOut">
              <a:rPr kumimoji="1" lang="ja-JP" altLang="en-US" smtClean="0"/>
              <a:t>2025/4/30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0CD792B-89DA-1436-CAD2-B3A2B89683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7F92775-41C8-58DE-9FFA-7BE88FC74E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11696-6180-412A-9736-A429597A07A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23881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5011BE6D-5ECC-A559-E8D1-B1F8944C52E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80B9DEEF-0AB5-1CCE-7CDC-46B0A04EA4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D26136DF-B5C3-6D13-64A3-3F8A90B361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3D9A4-31C7-4AB4-AE3D-2DFBB6914705}" type="datetimeFigureOut">
              <a:rPr kumimoji="1" lang="ja-JP" altLang="en-US" smtClean="0"/>
              <a:t>2025/4/30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67AF333-4937-6070-7F70-9A180B3325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D165971-8DF4-6E11-E3BA-E0E8284793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11696-6180-412A-9736-A429597A07A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083225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43451DA-4C5D-DB49-5332-8656F42259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F02D987-FFE3-1952-B50D-034D85B4A7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DF8C662-4796-499F-E9D4-EA28297095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3D9A4-31C7-4AB4-AE3D-2DFBB6914705}" type="datetimeFigureOut">
              <a:rPr kumimoji="1" lang="ja-JP" altLang="en-US" smtClean="0"/>
              <a:t>2025/4/30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869A28F-B94A-C216-BC08-E5D79267A9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F59E4C1-4745-E670-9E9D-6E658ECBBF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11696-6180-412A-9736-A429597A07A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213476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9AB050B-71B7-7CD1-18D8-02DE1C1C48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E68BA56B-2AFA-C6EC-53E2-CD239D1C4E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12614DB-8CD9-330B-EE8A-981EEEEB84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3D9A4-31C7-4AB4-AE3D-2DFBB6914705}" type="datetimeFigureOut">
              <a:rPr kumimoji="1" lang="ja-JP" altLang="en-US" smtClean="0"/>
              <a:t>2025/4/30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99EC0F6-4437-34D1-7E57-70FA89BBF3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63A2BEB-ADA3-EC9E-9BEB-DB4DE11473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11696-6180-412A-9736-A429597A07A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11474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C82BFEE-753C-A2F4-1E52-E54B7B2273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49E58B0-B6DC-BF6E-1071-276C8A5896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4DD61045-4427-CBC5-4F77-30ACACCFD2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61814D52-2A2C-11DC-C168-CB091C2437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3D9A4-31C7-4AB4-AE3D-2DFBB6914705}" type="datetimeFigureOut">
              <a:rPr kumimoji="1" lang="ja-JP" altLang="en-US" smtClean="0"/>
              <a:t>2025/4/30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68E4BE7F-D62A-3009-D5D2-462368EC7A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21D37FC0-5153-0F62-4F0B-D9534AD03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11696-6180-412A-9736-A429597A07A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159476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6620C36-DA90-2037-0217-C96EC109B6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2ED9BA8D-7884-A153-32CF-1099162D62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F051036E-E69A-6BA5-D828-6C848FBAE3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8371BA73-2610-5199-F8D9-B30CF42B654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26B2CE8F-C914-6250-DCA2-A4462732CF4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CF699EA9-735E-7DD3-FEF0-BD077B0050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3D9A4-31C7-4AB4-AE3D-2DFBB6914705}" type="datetimeFigureOut">
              <a:rPr kumimoji="1" lang="ja-JP" altLang="en-US" smtClean="0"/>
              <a:t>2025/4/30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FBB9B5B3-6CCB-F85E-F02D-A109AD165C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4506C229-E0C9-1294-9FCD-EB6EDA680E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11696-6180-412A-9736-A429597A07A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37279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D649261-CED0-E5A1-1EA8-CD9E27A9E2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11051510-B68A-8631-A6F0-C62DA29C99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3D9A4-31C7-4AB4-AE3D-2DFBB6914705}" type="datetimeFigureOut">
              <a:rPr kumimoji="1" lang="ja-JP" altLang="en-US" smtClean="0"/>
              <a:t>2025/4/30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05B49724-911C-8C2E-E5C4-31E4B45FE9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DBF435E5-5716-50B4-82DE-D016C9704E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11696-6180-412A-9736-A429597A07A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830747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A8772721-B1C7-7FE2-AA9B-3081978CCB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3D9A4-31C7-4AB4-AE3D-2DFBB6914705}" type="datetimeFigureOut">
              <a:rPr kumimoji="1" lang="ja-JP" altLang="en-US" smtClean="0"/>
              <a:t>2025/4/30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4C6B8CDC-5B5C-CBEC-DE4E-DAA6D929A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63CEB661-EA66-1B7F-31A8-B27A1F0539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11696-6180-412A-9736-A429597A07A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726481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1B6371C-D94F-D6FD-41E0-5E17BA81D9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66375AD-C297-666C-CE74-A13EB65D95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ACAA0E3E-753F-BECA-3F0B-A1A640680F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27EF5ABA-108D-7B2A-3203-BD7EA9482B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3D9A4-31C7-4AB4-AE3D-2DFBB6914705}" type="datetimeFigureOut">
              <a:rPr kumimoji="1" lang="ja-JP" altLang="en-US" smtClean="0"/>
              <a:t>2025/4/30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2090C78A-646E-C099-AB47-7E9A6789E6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F46B0DC1-0145-68F3-8A7A-DCCA27F4AA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11696-6180-412A-9736-A429597A07A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55436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ACE3E3F-2069-D615-2EDA-5306A1B579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247E7FF0-BF8C-DE50-F8AC-834DF74D338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29B008C1-30EF-9D49-2388-AEF4492552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3358E17-14D5-658D-E7D5-BA558C44EF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3D9A4-31C7-4AB4-AE3D-2DFBB6914705}" type="datetimeFigureOut">
              <a:rPr kumimoji="1" lang="ja-JP" altLang="en-US" smtClean="0"/>
              <a:t>2025/4/30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3B8E08A1-FB53-D6E6-F40D-CF24D67723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20DF323D-73BB-FBDC-1B0D-E2DE6974F2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11696-6180-412A-9736-A429597A07A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580853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F700D579-1518-96FB-C324-1F24F30425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FB6D18C2-2119-BE51-7184-8C350E202D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6B090F4-38B1-8B88-FDA1-CEA6ACAC8E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493D9A4-31C7-4AB4-AE3D-2DFBB6914705}" type="datetimeFigureOut">
              <a:rPr kumimoji="1" lang="ja-JP" altLang="en-US" smtClean="0"/>
              <a:t>2025/4/30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97C3F7C-F04A-5BD2-6B0A-32CD606931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A2DB7B9-BB15-B23E-6C9D-AB3BB800037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0611696-6180-412A-9736-A429597A07A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0809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4A88BD08-CCB5-0D9A-E060-D8FA034E41F5}"/>
              </a:ext>
            </a:extLst>
          </p:cNvPr>
          <p:cNvSpPr txBox="1"/>
          <p:nvPr/>
        </p:nvSpPr>
        <p:spPr>
          <a:xfrm>
            <a:off x="3047672" y="3244334"/>
            <a:ext cx="609534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800" b="0" i="0" u="none" strike="noStrike" dirty="0">
                <a:solidFill>
                  <a:srgbClr val="000000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</a:rPr>
              <a:t>食品工場内の環境モニタリングシステム</a:t>
            </a:r>
            <a:r>
              <a:rPr lang="ja-JP" altLang="en-US" sz="1800" b="0" i="0" u="none" strike="noStrike">
                <a:solidFill>
                  <a:srgbClr val="000000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</a:rPr>
              <a:t>の開発の添付ファイル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615973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</Words>
  <Application>Microsoft Office PowerPoint</Application>
  <PresentationFormat>ワイド画面</PresentationFormat>
  <Paragraphs>1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游ゴシック</vt:lpstr>
      <vt:lpstr>游ゴシック Light</vt:lpstr>
      <vt:lpstr>Arial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内田 太志</dc:creator>
  <cp:lastModifiedBy>内田 太志</cp:lastModifiedBy>
  <cp:revision>1</cp:revision>
  <dcterms:created xsi:type="dcterms:W3CDTF">2025-04-30T01:32:46Z</dcterms:created>
  <dcterms:modified xsi:type="dcterms:W3CDTF">2025-04-30T01:33:02Z</dcterms:modified>
</cp:coreProperties>
</file>